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80836"/>
    <a:srgbClr val="00FF00"/>
    <a:srgbClr val="FF0000"/>
    <a:srgbClr val="E86218"/>
    <a:srgbClr val="C20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74C0F1-629C-4288-9A80-096D2FF1F4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90AB2F-39D6-47DB-A7D5-9CC7DC896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comb dir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morshkomitet.68edu.ru/assets/images/2016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928670"/>
            <a:ext cx="4786346" cy="41516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Правила Дорожного Движения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7903" y="5791802"/>
            <a:ext cx="48429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МБОУ Школа №129 г.о. Самара,</a:t>
            </a:r>
          </a:p>
          <a:p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втор Фёдорова </a:t>
            </a:r>
            <a:r>
              <a:rPr lang="ru-RU" b="1" dirty="0" smtClean="0">
                <a:solidFill>
                  <a:srgbClr val="FF0000"/>
                </a:solidFill>
              </a:rPr>
              <a:t>Анастасия, </a:t>
            </a:r>
            <a:r>
              <a:rPr lang="en-US" b="1" dirty="0" smtClean="0">
                <a:solidFill>
                  <a:srgbClr val="FF0000"/>
                </a:solidFill>
              </a:rPr>
              <a:t>9 </a:t>
            </a:r>
            <a:r>
              <a:rPr lang="ru-RU" b="1" dirty="0" smtClean="0">
                <a:solidFill>
                  <a:srgbClr val="FF0000"/>
                </a:solidFill>
              </a:rPr>
              <a:t>В класс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руководитель Тарабина И.Г.</a:t>
            </a:r>
          </a:p>
        </p:txBody>
      </p:sp>
      <p:pic>
        <p:nvPicPr>
          <p:cNvPr id="162819" name="Picture 3" descr="C:\Users\Хозяйка\AppData\Local\Microsoft\Windows\Temporary Internet Files\Content.IE5\S53TGQUR\240px-NonUK_Roundabout_8_Cars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2286000" cy="2286000"/>
          </a:xfrm>
          <a:prstGeom prst="rect">
            <a:avLst/>
          </a:prstGeom>
          <a:noFill/>
        </p:spPr>
      </p:pic>
      <p:pic>
        <p:nvPicPr>
          <p:cNvPr id="162820" name="Picture 4" descr="C:\Users\Хозяйка\AppData\Local\Microsoft\Windows\Temporary Internet Files\Content.IE5\XMG40NP4\120px-EE_traffic_sign-14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143380"/>
            <a:ext cx="1523810" cy="1358730"/>
          </a:xfrm>
          <a:prstGeom prst="rect">
            <a:avLst/>
          </a:prstGeom>
          <a:noFill/>
        </p:spPr>
      </p:pic>
      <p:pic>
        <p:nvPicPr>
          <p:cNvPr id="162823" name="Picture 7" descr="http://go1.imgsmail.ru/imgpreview?key=7a385b3810b7bd96&amp;mb=imgdb_preview_13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00240"/>
            <a:ext cx="25431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«Знайте правила движения, как таблицу умножения»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71010" name="Picture 2" descr="http://img0.liveinternet.ru/images/attach/c/5/89/113/89113516_x_1fd63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14554"/>
            <a:ext cx="5753100" cy="4314826"/>
          </a:xfrm>
          <a:prstGeom prst="rect">
            <a:avLst/>
          </a:prstGeom>
          <a:noFill/>
        </p:spPr>
      </p:pic>
      <p:pic>
        <p:nvPicPr>
          <p:cNvPr id="171012" name="Picture 4" descr="http://maam.ru/upload/blogs/091d7ab6bb883b4d38e14a128c4fae4f.jp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1666875" cy="2095501"/>
          </a:xfrm>
          <a:prstGeom prst="rect">
            <a:avLst/>
          </a:prstGeom>
          <a:noFill/>
        </p:spPr>
      </p:pic>
      <p:pic>
        <p:nvPicPr>
          <p:cNvPr id="171014" name="Picture 6" descr="http://lady-michel.ru/0-gotovue/losyac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2381250" cy="2457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«Светофор»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Светофор нас в гости ждет.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Освещает переход.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Загорелся красный глаз: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Задержать он хочет нас.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Если красный – нет пути.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Красный свет – нельзя идти.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Желтый свет – не очень строгий: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Жди, нам пока нет дороги.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Ярко-желтый глаз горит: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Все движение стоит!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Наконец, зеленый глаз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Открывает путь для нас.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Полосатый переход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Пешеходов юных ждет!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1794" name="Picture 2" descr="http://i.ytimg.com/vi/RK1MxQxaZaA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42918"/>
            <a:ext cx="4572000" cy="3429001"/>
          </a:xfrm>
          <a:prstGeom prst="rect">
            <a:avLst/>
          </a:prstGeom>
          <a:noFill/>
        </p:spPr>
      </p:pic>
      <p:pic>
        <p:nvPicPr>
          <p:cNvPr id="161795" name="Picture 3" descr="C:\Users\Хозяйка\AppData\Local\Microsoft\Windows\Temporary Internet Files\Content.IE5\S53TGQUR\476b4535d0fb1e354b1505060685c46643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72074"/>
            <a:ext cx="2743200" cy="1487424"/>
          </a:xfrm>
          <a:prstGeom prst="rect">
            <a:avLst/>
          </a:prstGeom>
          <a:noFill/>
        </p:spPr>
      </p:pic>
      <p:pic>
        <p:nvPicPr>
          <p:cNvPr id="161797" name="Picture 5" descr="http://blogdetki.ru/wp-content/uploads/2015/02/pravila-dorognogo-dvigenia-dla-detey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214818"/>
            <a:ext cx="3500462" cy="2406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39858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«Переход»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2568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Если надо перейти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Тебе через дорогу,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 этой целью по пути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Всегда есть переходы!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Переходы могут быть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Разными, ребята!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Чтобы это не забыть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Надо знаки изучить: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Есть знак «Подземный переход» -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Ступеньки вниз ведут!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Спускайся смело и иди –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Ведь нет движения тут.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 дорожкой полосатой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Стоит у «зебры» знак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Должны вы знать, ребята,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 это не пустяк: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Переходя по «зебре»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Сначала убедись,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 все стоят машины –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Затем поторопись!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0772" name="Picture 4" descr="http://cs6069.vk.me/u164700777/video/l_ed3c8f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71942"/>
            <a:ext cx="3048000" cy="2286001"/>
          </a:xfrm>
          <a:prstGeom prst="rect">
            <a:avLst/>
          </a:prstGeom>
          <a:noFill/>
        </p:spPr>
      </p:pic>
      <p:pic>
        <p:nvPicPr>
          <p:cNvPr id="160774" name="Picture 6" descr="http://lizmult.ru/_ld/9/28829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71480"/>
            <a:ext cx="462918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20E9B"/>
                </a:solidFill>
                <a:effectLst/>
              </a:rPr>
              <a:t>«Надо перейти дорогу?»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976818" cy="4152918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solidFill>
                  <a:srgbClr val="E86218"/>
                </a:solidFill>
              </a:rPr>
              <a:t>Иногда у остановок перехода нет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Надо перейти дорогу?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Знай один секрет: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Из автобуса ты вышел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Сзади обходи,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Если хочешь ты дорогу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Сразу перейти.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Если ехал ты в трамвае,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Все наоборот –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Спереди трамвай обходим,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Смотрим и вперед.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А вообще еще надежней –</a:t>
            </a:r>
          </a:p>
          <a:p>
            <a:r>
              <a:rPr lang="ru-RU" sz="2100" dirty="0" smtClean="0">
                <a:solidFill>
                  <a:srgbClr val="E86218"/>
                </a:solidFill>
              </a:rPr>
              <a:t>Лучше обожди,</a:t>
            </a:r>
          </a:p>
          <a:p>
            <a:r>
              <a:rPr lang="ru-RU" dirty="0" smtClean="0">
                <a:solidFill>
                  <a:srgbClr val="E86218"/>
                </a:solidFill>
              </a:rPr>
              <a:t>И когда отъедет транспорт,</a:t>
            </a:r>
          </a:p>
          <a:p>
            <a:r>
              <a:rPr lang="ru-RU" dirty="0" smtClean="0">
                <a:solidFill>
                  <a:srgbClr val="E86218"/>
                </a:solidFill>
              </a:rPr>
              <a:t>Вот тогда иди.</a:t>
            </a:r>
          </a:p>
          <a:p>
            <a:endParaRPr lang="ru-RU" dirty="0"/>
          </a:p>
        </p:txBody>
      </p:sp>
      <p:pic>
        <p:nvPicPr>
          <p:cNvPr id="164866" name="Picture 2" descr="http://i41.woman.ru/womanru/images/tv/f/3/_f367b1896121f2d097dfb6646b10b3eb.jpg?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14818"/>
            <a:ext cx="4378847" cy="2428892"/>
          </a:xfrm>
          <a:prstGeom prst="rect">
            <a:avLst/>
          </a:prstGeom>
          <a:noFill/>
        </p:spPr>
      </p:pic>
      <p:pic>
        <p:nvPicPr>
          <p:cNvPr id="164868" name="Picture 4" descr="http://img11.nnm.me/5/1/a/a/6/b4a70b5a3f80eea4cb06aba3d6d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279281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«Как правильно переходить дорогу?»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33810" cy="36528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Дорогу так перехожу: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Сначала влево погляжу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И, если нет машины,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Иду до середины.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Потом смотрю внимательно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Направо обязательно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И, если нет движения,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Шагаю без сомнения!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5890" name="Picture 2" descr="http://programs-tv.ru/upload/tv/videos/1/69/6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132856"/>
            <a:ext cx="4245622" cy="3056849"/>
          </a:xfrm>
          <a:prstGeom prst="rect">
            <a:avLst/>
          </a:prstGeom>
          <a:noFill/>
        </p:spPr>
      </p:pic>
      <p:pic>
        <p:nvPicPr>
          <p:cNvPr id="165892" name="Picture 4" descr="http://vignette3.wikia.nocookie.net/smesharikiarhives/images/a/a0/Pdd11-150x150.jpg/revision/latest/scale-to-width-down/270?cb=20141221102456&amp;path-prefix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27" y="4903376"/>
            <a:ext cx="2571750" cy="1409700"/>
          </a:xfrm>
          <a:prstGeom prst="rect">
            <a:avLst/>
          </a:prstGeom>
          <a:noFill/>
        </p:spPr>
      </p:pic>
      <p:pic>
        <p:nvPicPr>
          <p:cNvPr id="165894" name="Picture 6" descr="http://go2.imgsmail.ru/imgpreview?key=67933c035ae08ee5&amp;mb=imgdb_preview_18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583" y="5348296"/>
            <a:ext cx="2088865" cy="1456003"/>
          </a:xfrm>
          <a:prstGeom prst="rect">
            <a:avLst/>
          </a:prstGeom>
          <a:noFill/>
        </p:spPr>
      </p:pic>
      <p:pic>
        <p:nvPicPr>
          <p:cNvPr id="165895" name="Picture 7" descr="C:\Users\Хозяйка\AppData\Local\Microsoft\Windows\Temporary Internet Files\Content.IE5\XMG40NP4\120px-5.19.1_Russian_road_sign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147391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36207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«Въезд запрещён»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00FF"/>
                </a:solidFill>
              </a:rPr>
              <a:t>Тормози водитель. Стой!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Знак - запрет перед тобой.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Самый строгий этот знак, 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Чтоб не въехал ты впросак.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Должен знак ты соблюдать,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«Под кирпич» не заезжать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6916" name="Picture 4" descr="http://i2.ytimg.com/vi/KBUYXfzqVDQ/m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57694"/>
            <a:ext cx="3048000" cy="1714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3356992"/>
            <a:ext cx="3024336" cy="13681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97124"/>
            <a:ext cx="3600400" cy="3487888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362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«Место остановки»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Остановка, толпится народ.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Скоро автобус подойдёт.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Здесь ждут транспорт городской,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Едут в офис, в цех, домой.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Едут в школу, детский сад,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В праздник едут на парад.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В уличном круговороте 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Транспорт городской в почете!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 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67938" name="Picture 2" descr="http://i.ytimg.com/vi/QvqgKnXY0Us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572000" cy="3429001"/>
          </a:xfrm>
          <a:prstGeom prst="rect">
            <a:avLst/>
          </a:prstGeom>
          <a:noFill/>
        </p:spPr>
      </p:pic>
      <p:pic>
        <p:nvPicPr>
          <p:cNvPr id="167940" name="Picture 4" descr="http://img11.nnm.me/5/1/a/a/6/b4a70b5a3f80eea4cb06aba3d6d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2797034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«Дети»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405314" cy="2286000"/>
          </a:xfrm>
        </p:spPr>
        <p:txBody>
          <a:bodyPr/>
          <a:lstStyle/>
          <a:p>
            <a:r>
              <a:rPr lang="ru-RU" dirty="0" smtClean="0">
                <a:solidFill>
                  <a:srgbClr val="C80836"/>
                </a:solidFill>
              </a:rPr>
              <a:t>Посреди дороги дети,</a:t>
            </a:r>
          </a:p>
          <a:p>
            <a:r>
              <a:rPr lang="ru-RU" dirty="0" smtClean="0">
                <a:solidFill>
                  <a:srgbClr val="C80836"/>
                </a:solidFill>
              </a:rPr>
              <a:t>Мы всегда за них в ответе.</a:t>
            </a:r>
          </a:p>
          <a:p>
            <a:r>
              <a:rPr lang="ru-RU" dirty="0" smtClean="0">
                <a:solidFill>
                  <a:srgbClr val="C80836"/>
                </a:solidFill>
              </a:rPr>
              <a:t>Чтоб не плакал их родитель,</a:t>
            </a:r>
          </a:p>
          <a:p>
            <a:r>
              <a:rPr lang="ru-RU" dirty="0" smtClean="0">
                <a:solidFill>
                  <a:srgbClr val="C80836"/>
                </a:solidFill>
              </a:rPr>
              <a:t>Будь внимательней,  водитель!</a:t>
            </a:r>
            <a:endParaRPr lang="ru-RU" dirty="0">
              <a:solidFill>
                <a:srgbClr val="C80836"/>
              </a:solidFill>
            </a:endParaRPr>
          </a:p>
        </p:txBody>
      </p:sp>
      <p:sp>
        <p:nvSpPr>
          <p:cNvPr id="168964" name="AutoShape 4" descr="https://pp.vk.me/c12362/u37244807/video/l_d0d7015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8966" name="Picture 6" descr="https://pp.vk.me/c12362/u37244807/video/l_d0d70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681" y="3940883"/>
            <a:ext cx="3048000" cy="2286001"/>
          </a:xfrm>
          <a:prstGeom prst="rect">
            <a:avLst/>
          </a:prstGeom>
          <a:noFill/>
        </p:spPr>
      </p:pic>
      <p:pic>
        <p:nvPicPr>
          <p:cNvPr id="168968" name="Picture 8" descr="https://i.ytimg.com/vi/ReaZXSPahPw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379" y="198884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«Пристегни ремни безопасности!»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Безопасности ремень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Умным пристегнуть не лень.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Коль авария случится,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Он поможет не разбиться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9986" name="Picture 2" descr="http://cs6072.vk.me/u12368103/video/l_4c9d0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86058"/>
            <a:ext cx="4572030" cy="3429024"/>
          </a:xfrm>
          <a:prstGeom prst="rect">
            <a:avLst/>
          </a:prstGeom>
          <a:noFill/>
        </p:spPr>
      </p:pic>
      <p:pic>
        <p:nvPicPr>
          <p:cNvPr id="169988" name="Picture 4" descr="http://smiletv.org/wp-content/uploads/2013/12/ab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72" y="3071820"/>
            <a:ext cx="3810000" cy="2857500"/>
          </a:xfrm>
          <a:prstGeom prst="rect">
            <a:avLst/>
          </a:prstGeom>
          <a:noFill/>
        </p:spPr>
      </p:pic>
      <p:pic>
        <p:nvPicPr>
          <p:cNvPr id="169990" name="Picture 6" descr="http://static.playfamily.ru/storage2/static/a958/00fa/88bf/4769/82e8/7bac190e64e7/output_205x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06" y="476672"/>
            <a:ext cx="3000396" cy="1968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">
      <a:dk1>
        <a:srgbClr val="A7D6FF"/>
      </a:dk1>
      <a:lt1>
        <a:srgbClr val="B2E389"/>
      </a:lt1>
      <a:dk2>
        <a:srgbClr val="5EA226"/>
      </a:dk2>
      <a:lt2>
        <a:srgbClr val="CBECB0"/>
      </a:lt2>
      <a:accent1>
        <a:srgbClr val="7FD13B"/>
      </a:accent1>
      <a:accent2>
        <a:srgbClr val="D0EEB8"/>
      </a:accent2>
      <a:accent3>
        <a:srgbClr val="569322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272</TotalTime>
  <Words>321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Verdana</vt:lpstr>
      <vt:lpstr>Wingdings 2</vt:lpstr>
      <vt:lpstr>Яркая</vt:lpstr>
      <vt:lpstr>Презентация PowerPoint</vt:lpstr>
      <vt:lpstr>«Светофор» </vt:lpstr>
      <vt:lpstr>«Переход»</vt:lpstr>
      <vt:lpstr>«Надо перейти дорогу?» </vt:lpstr>
      <vt:lpstr>«Как правильно переходить дорогу?»</vt:lpstr>
      <vt:lpstr>«Въезд запрещён»</vt:lpstr>
      <vt:lpstr>«Место остановки»</vt:lpstr>
      <vt:lpstr>«Дети»</vt:lpstr>
      <vt:lpstr>«Пристегни ремни безопасности!»</vt:lpstr>
      <vt:lpstr>«Знайте правила движения, как таблицу умножения»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Фёдорова Анастасия</dc:creator>
  <cp:lastModifiedBy>Ирина Геннадьевна</cp:lastModifiedBy>
  <cp:revision>34</cp:revision>
  <cp:lastPrinted>2014-12-01T16:03:18Z</cp:lastPrinted>
  <dcterms:created xsi:type="dcterms:W3CDTF">2014-12-01T15:48:30Z</dcterms:created>
  <dcterms:modified xsi:type="dcterms:W3CDTF">2017-01-25T09:55:55Z</dcterms:modified>
</cp:coreProperties>
</file>